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72" r:id="rId6"/>
    <p:sldId id="261" r:id="rId7"/>
    <p:sldId id="264" r:id="rId8"/>
    <p:sldId id="265" r:id="rId9"/>
    <p:sldId id="266" r:id="rId10"/>
    <p:sldId id="267" r:id="rId11"/>
    <p:sldId id="273" r:id="rId12"/>
    <p:sldId id="260" r:id="rId13"/>
    <p:sldId id="259" r:id="rId14"/>
    <p:sldId id="258" r:id="rId15"/>
    <p:sldId id="268" r:id="rId16"/>
    <p:sldId id="274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B75C-14A6-4649-8992-640ABC17AC8C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62B8-FA26-4E77-965A-9C8F9FB5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62B8-FA26-4E77-965A-9C8F9FB5B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5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62B8-FA26-4E77-965A-9C8F9FB5B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3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96702C-018D-4B96-9B41-D7CAFB7EA741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E2BD6C-71A0-40E6-8A0E-A04AC1F778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ИТОГОВАЯ ГОСУДАРСТВЕННАЯ АТТЕСТАЦИЯ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46945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ru-RU" sz="3600" b="1" i="1" dirty="0" smtClean="0">
                <a:cs typeface="Aharoni" panose="02010803020104030203" pitchFamily="2" charset="-79"/>
              </a:rPr>
              <a:t> выпуск специальности</a:t>
            </a:r>
          </a:p>
          <a:p>
            <a:r>
              <a:rPr lang="ru-RU" sz="3600" b="1" i="1" dirty="0" smtClean="0">
                <a:cs typeface="Aharoni" panose="02010803020104030203" pitchFamily="2" charset="-79"/>
              </a:rPr>
              <a:t>060201.65 «СТОМАТОЛОГИЯ»</a:t>
            </a:r>
          </a:p>
          <a:p>
            <a:r>
              <a:rPr lang="ru-RU" sz="3600" b="1" i="1" dirty="0" smtClean="0">
                <a:cs typeface="Aharoni" panose="02010803020104030203" pitchFamily="2" charset="-79"/>
              </a:rPr>
              <a:t>2016г.</a:t>
            </a:r>
          </a:p>
        </p:txBody>
      </p:sp>
    </p:spTree>
    <p:extLst>
      <p:ext uri="{BB962C8B-B14F-4D97-AF65-F5344CB8AC3E}">
        <p14:creationId xmlns:p14="http://schemas.microsoft.com/office/powerpoint/2010/main" val="326653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15497" cy="6086623"/>
          </a:xfrm>
        </p:spPr>
      </p:pic>
    </p:spTree>
    <p:extLst>
      <p:ext uri="{BB962C8B-B14F-4D97-AF65-F5344CB8AC3E}">
        <p14:creationId xmlns:p14="http://schemas.microsoft.com/office/powerpoint/2010/main" val="284540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4968552"/>
          </a:xfrm>
        </p:spPr>
        <p:txBody>
          <a:bodyPr/>
          <a:lstStyle/>
          <a:p>
            <a:r>
              <a:rPr lang="ru-RU" sz="4800" dirty="0">
                <a:solidFill>
                  <a:srgbClr val="5A6378"/>
                </a:solidFill>
              </a:rPr>
              <a:t>РЕЗУЛЬТАТЫ </a:t>
            </a:r>
            <a:r>
              <a:rPr lang="ru-RU" sz="4800" dirty="0" smtClean="0">
                <a:solidFill>
                  <a:srgbClr val="5A6378"/>
                </a:solidFill>
              </a:rPr>
              <a:t>:</a:t>
            </a:r>
            <a:r>
              <a:rPr lang="ru-RU" sz="4800" dirty="0">
                <a:solidFill>
                  <a:srgbClr val="5A6378"/>
                </a:solidFill>
              </a:rPr>
              <a:t/>
            </a:r>
            <a:br>
              <a:rPr lang="ru-RU" sz="4800" dirty="0">
                <a:solidFill>
                  <a:srgbClr val="5A6378"/>
                </a:solidFill>
              </a:rPr>
            </a:br>
            <a:r>
              <a:rPr lang="ru-RU" sz="4800" dirty="0">
                <a:solidFill>
                  <a:srgbClr val="5A6378"/>
                </a:solidFill>
              </a:rPr>
              <a:t/>
            </a:r>
            <a:br>
              <a:rPr lang="ru-RU" sz="4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из 36 выпускников</a:t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 оценку «отлично» получили </a:t>
            </a:r>
            <a:r>
              <a:rPr lang="ru-RU" sz="2800" dirty="0" smtClean="0">
                <a:solidFill>
                  <a:srgbClr val="5A6378"/>
                </a:solidFill>
              </a:rPr>
              <a:t>30 </a:t>
            </a:r>
            <a:r>
              <a:rPr lang="ru-RU" sz="2800" dirty="0">
                <a:solidFill>
                  <a:srgbClr val="5A6378"/>
                </a:solidFill>
              </a:rPr>
              <a:t>человек;</a:t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«хорошо» – </a:t>
            </a:r>
            <a:r>
              <a:rPr lang="ru-RU" sz="2800" dirty="0" smtClean="0">
                <a:solidFill>
                  <a:srgbClr val="5A6378"/>
                </a:solidFill>
              </a:rPr>
              <a:t>6 студентов,</a:t>
            </a:r>
            <a:r>
              <a:rPr lang="ru-RU" sz="2800" dirty="0">
                <a:solidFill>
                  <a:srgbClr val="5A6378"/>
                </a:solidFill>
              </a:rPr>
              <a:t/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  </a:t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b="1" dirty="0">
                <a:solidFill>
                  <a:srgbClr val="5A6378"/>
                </a:solidFill>
              </a:rPr>
              <a:t>Средний балл по </a:t>
            </a:r>
            <a:r>
              <a:rPr lang="ru-RU" sz="2800" b="1" dirty="0" smtClean="0">
                <a:solidFill>
                  <a:srgbClr val="5A6378"/>
                </a:solidFill>
              </a:rPr>
              <a:t>2 </a:t>
            </a:r>
            <a:r>
              <a:rPr lang="ru-RU" sz="2800" b="1" dirty="0">
                <a:solidFill>
                  <a:srgbClr val="5A6378"/>
                </a:solidFill>
              </a:rPr>
              <a:t>этапу ИГА составил 4,8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99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1"/>
            <a:ext cx="7754713" cy="2592288"/>
          </a:xfrm>
        </p:spPr>
        <p:txBody>
          <a:bodyPr/>
          <a:lstStyle/>
          <a:p>
            <a:r>
              <a:rPr lang="en-US" b="1" dirty="0" smtClean="0"/>
              <a:t>III </a:t>
            </a:r>
            <a:r>
              <a:rPr lang="ru-RU" b="1" dirty="0" smtClean="0"/>
              <a:t>ЭТАП  ИГА</a:t>
            </a:r>
            <a:br>
              <a:rPr lang="ru-RU" b="1" dirty="0" smtClean="0"/>
            </a:b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ИТОГОВОЕ СОБЕСЕДОВАНИЕ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93601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27533" cy="6320650"/>
          </a:xfrm>
        </p:spPr>
      </p:pic>
    </p:spTree>
    <p:extLst>
      <p:ext uri="{BB962C8B-B14F-4D97-AF65-F5344CB8AC3E}">
        <p14:creationId xmlns:p14="http://schemas.microsoft.com/office/powerpoint/2010/main" val="17576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55525" cy="6266644"/>
          </a:xfrm>
        </p:spPr>
      </p:pic>
    </p:spTree>
    <p:extLst>
      <p:ext uri="{BB962C8B-B14F-4D97-AF65-F5344CB8AC3E}">
        <p14:creationId xmlns:p14="http://schemas.microsoft.com/office/powerpoint/2010/main" val="76630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59513" cy="6194635"/>
          </a:xfrm>
        </p:spPr>
      </p:pic>
    </p:spTree>
    <p:extLst>
      <p:ext uri="{BB962C8B-B14F-4D97-AF65-F5344CB8AC3E}">
        <p14:creationId xmlns:p14="http://schemas.microsoft.com/office/powerpoint/2010/main" val="415137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731052"/>
          </a:xfrm>
        </p:spPr>
        <p:txBody>
          <a:bodyPr/>
          <a:lstStyle/>
          <a:p>
            <a:r>
              <a:rPr lang="ru-RU" sz="4800" dirty="0">
                <a:solidFill>
                  <a:srgbClr val="5A6378"/>
                </a:solidFill>
              </a:rPr>
              <a:t>РЕЗУЛЬТАТЫ :</a:t>
            </a:r>
            <a:br>
              <a:rPr lang="ru-RU" sz="4800" dirty="0">
                <a:solidFill>
                  <a:srgbClr val="5A6378"/>
                </a:solidFill>
              </a:rPr>
            </a:br>
            <a:r>
              <a:rPr lang="ru-RU" sz="4800" dirty="0">
                <a:solidFill>
                  <a:srgbClr val="5A6378"/>
                </a:solidFill>
              </a:rPr>
              <a:t/>
            </a:r>
            <a:br>
              <a:rPr lang="ru-RU" sz="4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из 36 выпускников</a:t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 оценку «отлично» получили </a:t>
            </a:r>
            <a:r>
              <a:rPr lang="ru-RU" sz="2800" dirty="0" smtClean="0">
                <a:solidFill>
                  <a:srgbClr val="5A6378"/>
                </a:solidFill>
              </a:rPr>
              <a:t>18 </a:t>
            </a:r>
            <a:r>
              <a:rPr lang="ru-RU" sz="2800" dirty="0">
                <a:solidFill>
                  <a:srgbClr val="5A6378"/>
                </a:solidFill>
              </a:rPr>
              <a:t>человек;</a:t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«хорошо» – </a:t>
            </a:r>
            <a:r>
              <a:rPr lang="ru-RU" sz="2800" dirty="0" smtClean="0">
                <a:solidFill>
                  <a:srgbClr val="5A6378"/>
                </a:solidFill>
              </a:rPr>
              <a:t>15 </a:t>
            </a:r>
            <a:r>
              <a:rPr lang="ru-RU" sz="2800" dirty="0">
                <a:solidFill>
                  <a:srgbClr val="5A6378"/>
                </a:solidFill>
              </a:rPr>
              <a:t>студентов</a:t>
            </a:r>
            <a:r>
              <a:rPr lang="ru-RU" sz="2800" dirty="0" smtClean="0">
                <a:solidFill>
                  <a:srgbClr val="5A6378"/>
                </a:solidFill>
              </a:rPr>
              <a:t>,</a:t>
            </a:r>
            <a:br>
              <a:rPr lang="ru-RU" sz="2800" dirty="0" smtClean="0">
                <a:solidFill>
                  <a:srgbClr val="5A6378"/>
                </a:solidFill>
              </a:rPr>
            </a:br>
            <a:r>
              <a:rPr lang="ru-RU" sz="2800" dirty="0" smtClean="0">
                <a:solidFill>
                  <a:srgbClr val="5A6378"/>
                </a:solidFill>
              </a:rPr>
              <a:t>3 человека – «удовлетворительно»</a:t>
            </a:r>
            <a:r>
              <a:rPr lang="ru-RU" sz="2800" dirty="0">
                <a:solidFill>
                  <a:srgbClr val="5A6378"/>
                </a:solidFill>
              </a:rPr>
              <a:t/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dirty="0">
                <a:solidFill>
                  <a:srgbClr val="5A6378"/>
                </a:solidFill>
              </a:rPr>
              <a:t>  </a:t>
            </a:r>
            <a:br>
              <a:rPr lang="ru-RU" sz="2800" dirty="0">
                <a:solidFill>
                  <a:srgbClr val="5A6378"/>
                </a:solidFill>
              </a:rPr>
            </a:br>
            <a:r>
              <a:rPr lang="ru-RU" sz="2800" b="1" dirty="0">
                <a:solidFill>
                  <a:srgbClr val="5A6378"/>
                </a:solidFill>
              </a:rPr>
              <a:t>Средний балл по </a:t>
            </a:r>
            <a:r>
              <a:rPr lang="ru-RU" sz="2800" b="1" dirty="0" smtClean="0">
                <a:solidFill>
                  <a:srgbClr val="5A6378"/>
                </a:solidFill>
              </a:rPr>
              <a:t>3 </a:t>
            </a:r>
            <a:r>
              <a:rPr lang="ru-RU" sz="2800" b="1" dirty="0">
                <a:solidFill>
                  <a:srgbClr val="5A6378"/>
                </a:solidFill>
              </a:rPr>
              <a:t>этапу ИГА составил </a:t>
            </a:r>
            <a:r>
              <a:rPr lang="ru-RU" sz="2800" b="1" dirty="0" smtClean="0">
                <a:solidFill>
                  <a:srgbClr val="5A6378"/>
                </a:solidFill>
              </a:rPr>
              <a:t>4,4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02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ПРОМЕЖУТОЧНАЯ АТТЕСТАЦИЯ: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ЭКЗАМЕН   ПО ЗУБОПРОТЕЗИРОВАНИЮ , </a:t>
            </a:r>
          </a:p>
          <a:p>
            <a:r>
              <a:rPr lang="ru-RU" sz="4000" b="1" i="1" dirty="0" smtClean="0"/>
              <a:t>4 КУРС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91490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370966" cy="5505475"/>
          </a:xfrm>
        </p:spPr>
      </p:pic>
    </p:spTree>
    <p:extLst>
      <p:ext uri="{BB962C8B-B14F-4D97-AF65-F5344CB8AC3E}">
        <p14:creationId xmlns:p14="http://schemas.microsoft.com/office/powerpoint/2010/main" val="114783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32848" cy="5701078"/>
          </a:xfrm>
        </p:spPr>
      </p:pic>
    </p:spTree>
    <p:extLst>
      <p:ext uri="{BB962C8B-B14F-4D97-AF65-F5344CB8AC3E}">
        <p14:creationId xmlns:p14="http://schemas.microsoft.com/office/powerpoint/2010/main" val="153249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754713" cy="3024335"/>
          </a:xfrm>
        </p:spPr>
        <p:txBody>
          <a:bodyPr/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 ИГА</a:t>
            </a:r>
            <a:br>
              <a:rPr lang="ru-RU" b="1" dirty="0" smtClean="0"/>
            </a:b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5400" b="1" i="1" dirty="0">
                <a:solidFill>
                  <a:srgbClr val="5A6378"/>
                </a:solidFill>
                <a:ea typeface="+mj-ea"/>
                <a:cs typeface="+mj-cs"/>
              </a:rPr>
              <a:t>аттестационное компьютерное тестирование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15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313591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232990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5472608"/>
          </a:xfrm>
        </p:spPr>
        <p:txBody>
          <a:bodyPr/>
          <a:lstStyle/>
          <a:p>
            <a:r>
              <a:rPr lang="ru-RU" sz="4800" dirty="0" smtClean="0"/>
              <a:t>РЕЗУЛЬТАТЫ ТЕСТИРОВАНИЯ: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dirty="0" smtClean="0"/>
              <a:t>из 36 выпускников</a:t>
            </a:r>
            <a:br>
              <a:rPr lang="ru-RU" sz="2800" dirty="0" smtClean="0"/>
            </a:br>
            <a:r>
              <a:rPr lang="ru-RU" sz="2800" dirty="0" smtClean="0"/>
              <a:t> оценку «отлично» получили 31 человек;</a:t>
            </a:r>
            <a:br>
              <a:rPr lang="ru-RU" sz="2800" dirty="0" smtClean="0"/>
            </a:br>
            <a:r>
              <a:rPr lang="ru-RU" sz="2800" dirty="0" smtClean="0"/>
              <a:t>«хорошо» – 4 студента,</a:t>
            </a:r>
            <a:br>
              <a:rPr lang="ru-RU" sz="2800" dirty="0" smtClean="0"/>
            </a:br>
            <a:r>
              <a:rPr lang="ru-RU" sz="2800" dirty="0" smtClean="0"/>
              <a:t>  1 человек  прошел в следующий этап с оценкой «удовлетворительно»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Средний балл по 1 этапу ИГА составил 4,8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3306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3"/>
            <a:ext cx="7754713" cy="2592288"/>
          </a:xfrm>
        </p:spPr>
        <p:txBody>
          <a:bodyPr/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 ИГА</a:t>
            </a:r>
            <a:br>
              <a:rPr lang="ru-RU" b="1" dirty="0" smtClean="0"/>
            </a:b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b="1" i="1" dirty="0">
                <a:solidFill>
                  <a:srgbClr val="5A6378"/>
                </a:solidFill>
                <a:ea typeface="+mj-ea"/>
                <a:cs typeface="+mj-cs"/>
              </a:rPr>
              <a:t>практическая подготовка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601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260648"/>
            <a:ext cx="8160907" cy="6120680"/>
          </a:xfrm>
        </p:spPr>
      </p:pic>
    </p:spTree>
    <p:extLst>
      <p:ext uri="{BB962C8B-B14F-4D97-AF65-F5344CB8AC3E}">
        <p14:creationId xmlns:p14="http://schemas.microsoft.com/office/powerpoint/2010/main" val="72305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102678"/>
          </a:xfrm>
        </p:spPr>
      </p:pic>
    </p:spTree>
    <p:extLst>
      <p:ext uri="{BB962C8B-B14F-4D97-AF65-F5344CB8AC3E}">
        <p14:creationId xmlns:p14="http://schemas.microsoft.com/office/powerpoint/2010/main" val="30892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187505" cy="6140629"/>
          </a:xfrm>
        </p:spPr>
      </p:pic>
    </p:spTree>
    <p:extLst>
      <p:ext uri="{BB962C8B-B14F-4D97-AF65-F5344CB8AC3E}">
        <p14:creationId xmlns:p14="http://schemas.microsoft.com/office/powerpoint/2010/main" val="629252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179</TotalTime>
  <Words>46</Words>
  <Application>Microsoft Office PowerPoint</Application>
  <PresentationFormat>Экран (4:3)</PresentationFormat>
  <Paragraphs>18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ИТОГОВАЯ ГОСУДАРСТВЕННАЯ АТТЕСТАЦИЯ </vt:lpstr>
      <vt:lpstr>I ЭТАП  ИГА </vt:lpstr>
      <vt:lpstr>Презентация PowerPoint</vt:lpstr>
      <vt:lpstr>Презентация PowerPoint</vt:lpstr>
      <vt:lpstr>РЕЗУЛЬТАТЫ ТЕСТИРОВАНИЯ:  из 36 выпускников  оценку «отлично» получили 31 человек; «хорошо» – 4 студента,   1 человек  прошел в следующий этап с оценкой «удовлетворительно»  Средний балл по 1 этапу ИГА составил 4,8</vt:lpstr>
      <vt:lpstr>II ЭТАП  ИГА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:  из 36 выпускников  оценку «отлично» получили 30 человек; «хорошо» – 6 студентов,    Средний балл по 2 этапу ИГА составил 4,8</vt:lpstr>
      <vt:lpstr>III ЭТАП  ИГА </vt:lpstr>
      <vt:lpstr>Презентация PowerPoint</vt:lpstr>
      <vt:lpstr>Презентация PowerPoint</vt:lpstr>
      <vt:lpstr>Презентация PowerPoint</vt:lpstr>
      <vt:lpstr>РЕЗУЛЬТАТЫ :  из 36 выпускников  оценку «отлично» получили 18 человек; «хорошо» – 15 студентов, 3 человека – «удовлетворительно»    Средний балл по 3 этапу ИГА составил 4,4</vt:lpstr>
      <vt:lpstr>ПРОМЕЖУТОЧНАЯ АТТЕСТАЦИЯ: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ГОСУДАРСТВЕННАЯ АТТЕСТАЦИЯ</dc:title>
  <dc:creator>ИРИНА</dc:creator>
  <cp:lastModifiedBy>Ирина</cp:lastModifiedBy>
  <cp:revision>8</cp:revision>
  <dcterms:created xsi:type="dcterms:W3CDTF">2016-06-26T04:17:38Z</dcterms:created>
  <dcterms:modified xsi:type="dcterms:W3CDTF">2016-06-28T05:04:43Z</dcterms:modified>
</cp:coreProperties>
</file>